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11/10/2022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11/10/2022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11/10/2022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11/10/2022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JULIO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A1126A-EBAC-4A5C-B1D3-A8A7BB3F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1" y="1621174"/>
            <a:ext cx="7632898" cy="45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613E6F-8BE5-4AA3-B670-99B096ED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5" y="1678667"/>
            <a:ext cx="791939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BE8BFB-BEC9-4487-83A0-40488C96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25" y="1607646"/>
            <a:ext cx="8123950" cy="44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128</Orden>
    <Formato xmlns="8cf1b8fd-72df-4c21-8306-a5f720778edf">/Style%20Library/Images/ppt.svg</Formato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21563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JULIO 2021</dc:title>
  <dc:creator>CAMILO</dc:creator>
  <cp:lastModifiedBy>Juan David Dominguez Arrieta</cp:lastModifiedBy>
  <cp:revision>468</cp:revision>
  <cp:lastPrinted>2016-11-09T21:48:51Z</cp:lastPrinted>
  <dcterms:created xsi:type="dcterms:W3CDTF">2015-08-10T15:28:24Z</dcterms:created>
  <dcterms:modified xsi:type="dcterms:W3CDTF">2022-10-11T16:54:24Z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